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1" d="100"/>
          <a:sy n="141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FD93-E28C-464A-9086-418F9BD811A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AFD9-4005-614D-BEF5-56F45B837B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9.00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245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03 at 9.01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248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9.01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89" y="228600"/>
            <a:ext cx="9167290" cy="624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University of Delaware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Alyce Graham</dc:creator>
  <cp:lastModifiedBy>Alyce Graham</cp:lastModifiedBy>
  <cp:revision>1</cp:revision>
  <dcterms:created xsi:type="dcterms:W3CDTF">2015-03-03T14:02:09Z</dcterms:created>
  <dcterms:modified xsi:type="dcterms:W3CDTF">2015-03-03T14:04:03Z</dcterms:modified>
</cp:coreProperties>
</file>